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5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foregroundMark x1="41075" y1="84100" x2="45550" y2="81400"/>
                        <a14:foregroundMark x1="38250" y1="80125" x2="36450" y2="79350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  <a14:backgroundMark x1="85584" y1="83586" x2="86069" y2="81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76653" r="2130" b="204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8" y="774582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6297</TotalTime>
  <Words>1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30</cp:revision>
  <dcterms:created xsi:type="dcterms:W3CDTF">2017-06-28T23:25:12Z</dcterms:created>
  <dcterms:modified xsi:type="dcterms:W3CDTF">2017-08-25T15:22:22Z</dcterms:modified>
</cp:coreProperties>
</file>